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78" r:id="rId3"/>
    <p:sldId id="257" r:id="rId4"/>
    <p:sldId id="260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A90E-2B53-497D-B24F-0A12A9460E16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08FF-B376-42F7-B70C-ECD1EBFEEA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7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205957" cy="65717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1171" y="0"/>
            <a:ext cx="2066925" cy="742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01875" y="1432223"/>
            <a:ext cx="10321446" cy="3035808"/>
          </a:xfrm>
        </p:spPr>
        <p:txBody>
          <a:bodyPr/>
          <a:lstStyle/>
          <a:p>
            <a:pPr algn="ctr"/>
            <a:r>
              <a:rPr lang="en-US" altLang="ko-KR" sz="4400" dirty="0" smtClean="0"/>
              <a:t>Oxford University press </a:t>
            </a:r>
            <a:r>
              <a:rPr lang="en-US" altLang="ko-KR" sz="4400" dirty="0" err="1" smtClean="0"/>
              <a:t>ebook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이용자 가이</a:t>
            </a:r>
            <a:r>
              <a:rPr lang="ko-KR" altLang="en-US" sz="4400" dirty="0">
                <a:latin typeface="HY강M" panose="02030600000101010101" pitchFamily="18" charset="-127"/>
                <a:ea typeface="HY강M" panose="02030600000101010101" pitchFamily="18" charset="-127"/>
              </a:rPr>
              <a:t>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01875" y="4708000"/>
            <a:ext cx="6233021" cy="967870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 smtClean="0">
                <a:solidFill>
                  <a:srgbClr val="002060"/>
                </a:solidFill>
              </a:rPr>
              <a:t>국가인권위원회 인권도서관</a:t>
            </a:r>
            <a:endParaRPr lang="en-US" altLang="ko-KR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ko-KR" sz="2400" dirty="0" smtClean="0">
                <a:solidFill>
                  <a:srgbClr val="002060"/>
                </a:solidFill>
              </a:rPr>
              <a:t>https</a:t>
            </a:r>
            <a:r>
              <a:rPr lang="en-US" altLang="ko-KR" sz="2400" dirty="0">
                <a:solidFill>
                  <a:srgbClr val="002060"/>
                </a:solidFill>
              </a:rPr>
              <a:t>://</a:t>
            </a:r>
            <a:r>
              <a:rPr lang="en-US" altLang="ko-KR" sz="2400" dirty="0" smtClean="0">
                <a:solidFill>
                  <a:srgbClr val="002060"/>
                </a:solidFill>
              </a:rPr>
              <a:t>library.humanrights.go.kr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0248" y="113930"/>
            <a:ext cx="8148293" cy="709854"/>
          </a:xfrm>
        </p:spPr>
        <p:txBody>
          <a:bodyPr>
            <a:noAutofit/>
          </a:bodyPr>
          <a:lstStyle/>
          <a:p>
            <a:r>
              <a:rPr lang="ko-KR" altLang="en-US" sz="32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인권도서관</a:t>
            </a:r>
            <a:r>
              <a:rPr lang="en-US" altLang="ko-KR" sz="32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/ </a:t>
            </a:r>
            <a:r>
              <a:rPr lang="ko-KR" altLang="en-US" sz="32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전자자료</a:t>
            </a:r>
            <a:r>
              <a:rPr lang="en-US" altLang="ko-KR" sz="32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/ </a:t>
            </a:r>
            <a:r>
              <a:rPr lang="ko-KR" altLang="en-US" sz="32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전자책</a:t>
            </a:r>
            <a:endParaRPr lang="ko-KR" altLang="en-US" sz="32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58" y="718256"/>
            <a:ext cx="7686331" cy="55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640" y="1036607"/>
            <a:ext cx="112227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출판사 소개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(Oxford University Press)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Oxford University Press(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옥스퍼드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대학교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출판부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OUP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옥스퍼드 대학교의 소속되어 있는 세계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최대의 대학교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출판부입니다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★ </a:t>
            </a:r>
            <a:r>
              <a:rPr lang="ko-KR" altLang="en-US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국가인권위원회 보유 </a:t>
            </a:r>
            <a:r>
              <a:rPr lang="en-US" altLang="ko-KR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eBook </a:t>
            </a:r>
            <a:r>
              <a:rPr lang="ko-KR" altLang="en-US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타이틀 </a:t>
            </a:r>
            <a:r>
              <a:rPr lang="en-US" altLang="ko-KR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– </a:t>
            </a:r>
            <a:r>
              <a:rPr lang="ko-KR" altLang="en-US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인권 관련 타이틀 </a:t>
            </a:r>
            <a:r>
              <a:rPr lang="ko-KR" altLang="en-US" b="1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총 </a:t>
            </a:r>
            <a:r>
              <a:rPr lang="en-US" altLang="ko-KR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48</a:t>
            </a:r>
            <a:r>
              <a:rPr lang="ko-KR" altLang="en-US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종</a:t>
            </a:r>
            <a:endParaRPr lang="en-US" altLang="ko-KR" b="1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901872" y="0"/>
            <a:ext cx="2643453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O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	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제품소개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4" y="4468950"/>
            <a:ext cx="1666875" cy="15144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751786" y="4554496"/>
            <a:ext cx="8539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OUP에서 출판된 최고 수준의 학술서(Monograph) 14,000종 이상을 제공 하고 있으며,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사회과학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광범위한 분야를 포괄하고 있습니다.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세계 주요 대학출판부의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학술서를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이용실적에 따라 타이틀 별로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구입할수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있습니다. (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옥스포드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대학 출판부가 엄선한 eBook Collection)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4" y="3775686"/>
            <a:ext cx="4248743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33994"/>
          <a:stretch/>
        </p:blipFill>
        <p:spPr>
          <a:xfrm>
            <a:off x="1061635" y="982283"/>
            <a:ext cx="9553575" cy="545715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2741845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OUP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	</a:t>
            </a:r>
            <a:r>
              <a:rPr lang="ko-KR" altLang="en-US" sz="24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메인화면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719959" y="1582116"/>
            <a:ext cx="3789202" cy="68456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390256" y="1582116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892985" y="4648218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86" y="2859110"/>
            <a:ext cx="9401175" cy="11715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733517" y="2905133"/>
            <a:ext cx="2796238" cy="1125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arenR"/>
            </a:pP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검색창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키워드 검색 제공</a:t>
            </a:r>
            <a:endParaRPr lang="en-US" altLang="ko-KR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주제분야별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브라우징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제공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31753" y="250613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87393" y="2493254"/>
            <a:ext cx="1527019" cy="36585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6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3" y="886517"/>
            <a:ext cx="9525000" cy="57626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28193" y="921463"/>
            <a:ext cx="1590004" cy="36550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601538" y="3027294"/>
            <a:ext cx="3319747" cy="1068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주제분야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브라우징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이용 화면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해당 주제분야에 포함되어 있는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eBook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리스트 제공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93243" y="92146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2741845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OUP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	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이용화면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3243" y="1769322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42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476375"/>
            <a:ext cx="9477375" cy="39052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982960" y="5155296"/>
            <a:ext cx="3900432" cy="1425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키워드 검색결과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화면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부가기능 메뉴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저장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공유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패싯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기능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결과 내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재검색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 설정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      </a:t>
            </a:r>
          </a:p>
          <a:p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       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자료 유형별 설정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4) 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 결과 자료 리스트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1756" y="198254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2903210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OUP 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검색결과 화면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364153" y="1975691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41756" y="2944907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88043" y="3429000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70" y="4116946"/>
            <a:ext cx="1885950" cy="10191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070" y="5126176"/>
            <a:ext cx="1885950" cy="5048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070" y="5631001"/>
            <a:ext cx="1885950" cy="9239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53755" y="2871989"/>
            <a:ext cx="1915265" cy="370869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59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2" y="851145"/>
            <a:ext cx="9448800" cy="587692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362308" y="3692919"/>
            <a:ext cx="2906706" cy="1467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상세 정보 안내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타이틀 내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검색창</a:t>
            </a:r>
            <a:endParaRPr lang="en-US" altLang="ko-KR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수록 내용 클릭하여 상세 내용 확인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3913" y="1633749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3185598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OUP 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타이틀 상세보기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1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03956" y="5160004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715766" y="5169299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65191" y="524914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b="31391"/>
          <a:stretch/>
        </p:blipFill>
        <p:spPr>
          <a:xfrm>
            <a:off x="1040035" y="1278905"/>
            <a:ext cx="9496425" cy="509727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552653" y="4764631"/>
            <a:ext cx="3201205" cy="1005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초록 정보 제공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PDF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다운로드 하여 열람 가능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63021" y="4186400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3185598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OUP 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타이틀 상세보기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2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390334" y="4128675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43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3" y="1655845"/>
            <a:ext cx="11649075" cy="4572000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3185598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O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UP 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타이틀 상세보기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3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797074" y="169665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" name="직사각형 17"/>
          <p:cNvSpPr/>
          <p:nvPr/>
        </p:nvSpPr>
        <p:spPr>
          <a:xfrm>
            <a:off x="786398" y="4465651"/>
            <a:ext cx="3824238" cy="1323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부가기능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PDF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인쇄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이메일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원문 내용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 크기 조정 메뉴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23141" y="2250594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0739548" y="4629300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3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176" y="4456736"/>
            <a:ext cx="781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945</TotalTime>
  <Words>226</Words>
  <Application>Microsoft Office PowerPoint</Application>
  <PresentationFormat>와이드스크린</PresentationFormat>
  <Paragraphs>54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HY강M</vt:lpstr>
      <vt:lpstr>경기천년제목 Bold</vt:lpstr>
      <vt:lpstr>맑은 고딕</vt:lpstr>
      <vt:lpstr>바탕</vt:lpstr>
      <vt:lpstr>휴먼고딕</vt:lpstr>
      <vt:lpstr>Arial</vt:lpstr>
      <vt:lpstr>Rockwell</vt:lpstr>
      <vt:lpstr>Rockwell Condensed</vt:lpstr>
      <vt:lpstr>Wingdings</vt:lpstr>
      <vt:lpstr>목판</vt:lpstr>
      <vt:lpstr>Oxford University press ebook  이용자 가이드</vt:lpstr>
      <vt:lpstr>인권도서관/ 전자자료/ 전자책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ISPG (Independent Scholarly publishers group)  이용자 가이드</dc:title>
  <dc:creator>Seonghwi Jeon</dc:creator>
  <cp:lastModifiedBy>user</cp:lastModifiedBy>
  <cp:revision>59</cp:revision>
  <dcterms:created xsi:type="dcterms:W3CDTF">2016-11-21T07:49:24Z</dcterms:created>
  <dcterms:modified xsi:type="dcterms:W3CDTF">2020-12-24T07:54:47Z</dcterms:modified>
</cp:coreProperties>
</file>